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1"/>
  </p:handoutMasterIdLst>
  <p:sldIdLst>
    <p:sldId id="256" r:id="rId2"/>
    <p:sldId id="264" r:id="rId3"/>
    <p:sldId id="265" r:id="rId4"/>
    <p:sldId id="258" r:id="rId5"/>
    <p:sldId id="260" r:id="rId6"/>
    <p:sldId id="261" r:id="rId7"/>
    <p:sldId id="262" r:id="rId8"/>
    <p:sldId id="259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AD36B-1D11-4109-8AB7-8191DD00475E}" type="datetimeFigureOut">
              <a:rPr lang="fr-FR" smtClean="0"/>
              <a:t>22/01/2012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1BB92-7AE2-475D-8366-B5AA7BC4CD3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916D643-CFF9-459C-885D-BFF4447ADC6B}" type="datetimeFigureOut">
              <a:rPr lang="fr-FR" smtClean="0"/>
              <a:pPr/>
              <a:t>22/01/2012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D94596-1D0C-4373-BB08-EFC030D4FB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e-publique.fr/th/glossaire/journal-officie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171248" cy="2524262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 rôle(s) des Mandataire(s)</a:t>
            </a:r>
            <a:endParaRPr lang="fr-FR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2987824" y="6165304"/>
            <a:ext cx="5804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Droit Electoral 23/01/2012-Souad ROCHDI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Préambule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457200" y="847253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1200" dirty="0" smtClean="0"/>
          </a:p>
          <a:p>
            <a:r>
              <a:rPr lang="fr-FR" sz="1200" dirty="0"/>
              <a:t> </a:t>
            </a:r>
            <a:r>
              <a:rPr lang="fr-FR" sz="2000" dirty="0" smtClean="0"/>
              <a:t>Plusieurs exploitations dans le cadre du droit électoral</a:t>
            </a:r>
          </a:p>
          <a:p>
            <a:endParaRPr lang="fr-FR" sz="2000" dirty="0" smtClean="0"/>
          </a:p>
          <a:p>
            <a:r>
              <a:rPr lang="fr-FR" sz="2000" dirty="0" smtClean="0"/>
              <a:t> La qualification de "</a:t>
            </a:r>
            <a:r>
              <a:rPr lang="fr-FR" sz="2000" dirty="0"/>
              <a:t>mandataire" </a:t>
            </a:r>
            <a:r>
              <a:rPr lang="fr-FR" sz="2000" dirty="0" smtClean="0"/>
              <a:t>pose </a:t>
            </a:r>
            <a:r>
              <a:rPr lang="fr-FR" sz="2000" dirty="0"/>
              <a:t>en pratique de nombreuses </a:t>
            </a:r>
            <a:r>
              <a:rPr lang="fr-FR" sz="2000" dirty="0" smtClean="0"/>
              <a:t>difficultés:</a:t>
            </a:r>
          </a:p>
          <a:p>
            <a:pPr>
              <a:buNone/>
            </a:pPr>
            <a:r>
              <a:rPr lang="fr-FR" sz="2000" dirty="0" smtClean="0"/>
              <a:t>		</a:t>
            </a:r>
          </a:p>
          <a:p>
            <a:pPr>
              <a:buNone/>
            </a:pPr>
            <a:r>
              <a:rPr lang="fr-FR" sz="2000" dirty="0" smtClean="0"/>
              <a:t>		Pour L’administration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	Pour Les Candidats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Mandataires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4241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3200" b="1" dirty="0" smtClean="0"/>
              <a:t>Deux « Corps » de Mandataires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Mandataires auprès des candidats:</a:t>
            </a:r>
          </a:p>
          <a:p>
            <a:pPr lvl="1"/>
            <a:endParaRPr lang="fr-FR" sz="800" dirty="0" smtClean="0"/>
          </a:p>
          <a:p>
            <a:pPr lvl="2"/>
            <a:r>
              <a:rPr lang="fr-FR" dirty="0" smtClean="0"/>
              <a:t>Financier</a:t>
            </a:r>
          </a:p>
          <a:p>
            <a:pPr lvl="2"/>
            <a:r>
              <a:rPr lang="fr-FR" dirty="0" smtClean="0"/>
              <a:t>Commission de Propagande</a:t>
            </a:r>
          </a:p>
          <a:p>
            <a:pPr lvl="2"/>
            <a:r>
              <a:rPr lang="fr-FR" dirty="0" smtClean="0"/>
              <a:t>Organisation du Bureau de vote</a:t>
            </a:r>
          </a:p>
          <a:p>
            <a:pPr lvl="2"/>
            <a:r>
              <a:rPr lang="fr-FR" dirty="0" smtClean="0"/>
              <a:t>Liste Electorale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Mandataires auprès des électeurs:</a:t>
            </a:r>
          </a:p>
          <a:p>
            <a:pPr lvl="1"/>
            <a:endParaRPr lang="fr-FR" sz="800" dirty="0" smtClean="0"/>
          </a:p>
          <a:p>
            <a:pPr lvl="2"/>
            <a:r>
              <a:rPr lang="fr-FR" sz="2400" dirty="0" smtClean="0"/>
              <a:t>Vote par procuration</a:t>
            </a:r>
            <a:endParaRPr lang="fr-F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 </a:t>
            </a:r>
            <a:r>
              <a:rPr lang="fr-FR" dirty="0" smtClean="0"/>
              <a:t>Mandataires  </a:t>
            </a:r>
            <a:r>
              <a:rPr lang="fr-FR" dirty="0" smtClean="0"/>
              <a:t>des Candidats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435280" cy="460851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Le Mandataire Financier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 Personne Physique</a:t>
            </a:r>
          </a:p>
          <a:p>
            <a:pPr>
              <a:buFontTx/>
              <a:buChar char="-"/>
            </a:pPr>
            <a:endParaRPr lang="fr-FR" sz="800" dirty="0" smtClean="0"/>
          </a:p>
          <a:p>
            <a:pPr>
              <a:buFontTx/>
              <a:buChar char="-"/>
            </a:pPr>
            <a:endParaRPr lang="fr-FR" sz="800" dirty="0" smtClean="0"/>
          </a:p>
          <a:p>
            <a:pPr lvl="1"/>
            <a:r>
              <a:rPr lang="fr-FR" dirty="0" smtClean="0"/>
              <a:t> Association de Financement Electorale (loi 1901)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Mandataires des Candidats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sz="9800" b="1" dirty="0" smtClean="0"/>
              <a:t>La Commission </a:t>
            </a:r>
            <a:r>
              <a:rPr lang="fr-FR" sz="9800" b="1" dirty="0"/>
              <a:t>de propagande </a:t>
            </a:r>
            <a:r>
              <a:rPr lang="fr-FR" sz="9800" b="1" dirty="0" smtClean="0"/>
              <a:t> :</a:t>
            </a:r>
            <a:endParaRPr lang="fr-FR" sz="9800" dirty="0"/>
          </a:p>
          <a:p>
            <a:endParaRPr lang="fr-FR" sz="4000" dirty="0" smtClean="0"/>
          </a:p>
          <a:p>
            <a:endParaRPr lang="fr-FR" sz="4000" dirty="0" smtClean="0"/>
          </a:p>
          <a:p>
            <a:endParaRPr lang="fr-FR" sz="4000" dirty="0" smtClean="0"/>
          </a:p>
          <a:p>
            <a:r>
              <a:rPr lang="fr-FR" sz="5200" dirty="0" smtClean="0"/>
              <a:t>Les </a:t>
            </a:r>
            <a:r>
              <a:rPr lang="fr-FR" sz="5200" dirty="0"/>
              <a:t>candidats désignent un mandataire qui participe aux travaux de cette commission avec voix consultative. </a:t>
            </a:r>
            <a:endParaRPr lang="fr-FR" sz="5200" dirty="0" smtClean="0"/>
          </a:p>
          <a:p>
            <a:pPr lvl="1"/>
            <a:endParaRPr lang="fr-FR" sz="5200" dirty="0"/>
          </a:p>
          <a:p>
            <a:endParaRPr lang="fr-FR" sz="5600" dirty="0" smtClean="0"/>
          </a:p>
          <a:p>
            <a:r>
              <a:rPr lang="fr-FR" sz="5600" b="1" dirty="0" smtClean="0"/>
              <a:t>Le mandataire </a:t>
            </a:r>
            <a:r>
              <a:rPr lang="fr-FR" sz="5600" dirty="0" smtClean="0"/>
              <a:t>peut  </a:t>
            </a:r>
            <a:r>
              <a:rPr lang="fr-FR" sz="5600" dirty="0"/>
              <a:t>assurer lui-même la distribution de ses bulletins de vote en les remettant aux </a:t>
            </a:r>
            <a:r>
              <a:rPr lang="fr-FR" sz="5600" dirty="0" smtClean="0"/>
              <a:t>maires.  </a:t>
            </a:r>
          </a:p>
          <a:p>
            <a:endParaRPr lang="fr-FR" sz="5600" dirty="0"/>
          </a:p>
          <a:p>
            <a:r>
              <a:rPr lang="fr-FR" sz="5600" b="1" dirty="0" smtClean="0"/>
              <a:t>Le mandataire </a:t>
            </a:r>
            <a:r>
              <a:rPr lang="fr-FR" sz="5600" dirty="0" smtClean="0"/>
              <a:t>peut </a:t>
            </a:r>
            <a:r>
              <a:rPr lang="fr-FR" sz="5600" dirty="0"/>
              <a:t>demander le retrait de ses bulletins de vote à l’autorité qui les détient (art. R. 55).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Mandataires des Candidats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48680"/>
            <a:ext cx="8507288" cy="4565104"/>
          </a:xfrm>
        </p:spPr>
        <p:txBody>
          <a:bodyPr/>
          <a:lstStyle/>
          <a:p>
            <a:pPr>
              <a:buNone/>
            </a:pPr>
            <a:r>
              <a:rPr lang="fr-FR" sz="3600" b="1" dirty="0" smtClean="0"/>
              <a:t>Organisation du Bureau de Vote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Désigne les scrutateurs</a:t>
            </a:r>
          </a:p>
          <a:p>
            <a:pPr lvl="1"/>
            <a:endParaRPr lang="fr-FR" sz="1200" dirty="0" smtClean="0"/>
          </a:p>
          <a:p>
            <a:pPr lvl="1"/>
            <a:r>
              <a:rPr lang="fr-FR" dirty="0" smtClean="0"/>
              <a:t>Contrôler/Encadrer</a:t>
            </a:r>
          </a:p>
          <a:p>
            <a:endParaRPr lang="fr-FR" sz="1200" dirty="0"/>
          </a:p>
          <a:p>
            <a:pPr lvl="1"/>
            <a:r>
              <a:rPr lang="fr-FR" dirty="0" smtClean="0"/>
              <a:t>Dépôt des bulletins de vote</a:t>
            </a:r>
          </a:p>
          <a:p>
            <a:endParaRPr lang="fr-FR" sz="1200" dirty="0" smtClean="0"/>
          </a:p>
          <a:p>
            <a:pPr lvl="1"/>
            <a:r>
              <a:rPr lang="fr-FR" dirty="0" smtClean="0"/>
              <a:t>Retrait des bulletins de vote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Mandataires des Candidats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3600" b="1" dirty="0" smtClean="0"/>
              <a:t>Liste Electorale</a:t>
            </a:r>
          </a:p>
          <a:p>
            <a:endParaRPr lang="fr-FR" sz="3600" dirty="0" smtClean="0"/>
          </a:p>
          <a:p>
            <a:pPr lvl="1"/>
            <a:r>
              <a:rPr lang="fr-FR" dirty="0" smtClean="0"/>
              <a:t>Vérifier Les listes</a:t>
            </a:r>
          </a:p>
          <a:p>
            <a:pPr lvl="1">
              <a:buNone/>
            </a:pP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Notifier:</a:t>
            </a:r>
          </a:p>
          <a:p>
            <a:pPr lvl="1"/>
            <a:endParaRPr lang="fr-FR" dirty="0" smtClean="0"/>
          </a:p>
          <a:p>
            <a:pPr lvl="2"/>
            <a:r>
              <a:rPr lang="fr-FR" sz="2400" dirty="0" smtClean="0"/>
              <a:t>les assesseurs</a:t>
            </a:r>
          </a:p>
          <a:p>
            <a:pPr lvl="1"/>
            <a:endParaRPr lang="fr-FR" dirty="0"/>
          </a:p>
          <a:p>
            <a:pPr lvl="2"/>
            <a:r>
              <a:rPr lang="fr-FR" sz="2400" dirty="0" smtClean="0"/>
              <a:t>les </a:t>
            </a:r>
            <a:r>
              <a:rPr lang="fr-FR" sz="2400" dirty="0"/>
              <a:t>délégués </a:t>
            </a:r>
            <a:endParaRPr lang="fr-FR" sz="2400" dirty="0" smtClean="0"/>
          </a:p>
          <a:p>
            <a:pPr lvl="1"/>
            <a:endParaRPr lang="fr-FR" dirty="0" smtClean="0"/>
          </a:p>
          <a:p>
            <a:pPr lvl="2"/>
            <a:r>
              <a:rPr lang="fr-FR" sz="2400" dirty="0" smtClean="0"/>
              <a:t>leurs suppléants</a:t>
            </a:r>
          </a:p>
          <a:p>
            <a:pPr lvl="1"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Mandataire de l’Electeur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3900" b="1" dirty="0" smtClean="0"/>
              <a:t>Le vote par procuration </a:t>
            </a:r>
            <a:endParaRPr lang="fr-FR" sz="3900" dirty="0"/>
          </a:p>
          <a:p>
            <a:pPr>
              <a:buNone/>
            </a:pPr>
            <a:endParaRPr lang="fr-FR" dirty="0" smtClean="0"/>
          </a:p>
          <a:p>
            <a:r>
              <a:rPr lang="fr-FR" sz="2400" dirty="0" smtClean="0"/>
              <a:t>La </a:t>
            </a:r>
            <a:r>
              <a:rPr lang="fr-FR" sz="2400" dirty="0"/>
              <a:t>personne qui donne </a:t>
            </a:r>
            <a:r>
              <a:rPr lang="fr-FR" sz="2400" dirty="0" smtClean="0"/>
              <a:t>procuration :le mandant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r>
              <a:rPr lang="fr-FR" sz="2400" dirty="0" smtClean="0"/>
              <a:t>la </a:t>
            </a:r>
            <a:r>
              <a:rPr lang="fr-FR" sz="2400" dirty="0"/>
              <a:t>personne qui votera à sa </a:t>
            </a:r>
            <a:r>
              <a:rPr lang="fr-FR" sz="2400" dirty="0" smtClean="0"/>
              <a:t>place: le mandataire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600" dirty="0" smtClean="0"/>
              <a:t>	</a:t>
            </a:r>
            <a:r>
              <a:rPr lang="fr-FR" sz="2600" b="1" i="1" dirty="0" smtClean="0"/>
              <a:t>Le mandataire vote à la place du mandant</a:t>
            </a:r>
          </a:p>
          <a:p>
            <a:pPr>
              <a:buNone/>
            </a:pPr>
            <a:endParaRPr lang="fr-FR" sz="2600" dirty="0" smtClean="0"/>
          </a:p>
          <a:p>
            <a:pPr>
              <a:buFont typeface="Wingdings" pitchFamily="2" charset="2"/>
              <a:buChar char="Ø"/>
            </a:pPr>
            <a:r>
              <a:rPr lang="fr-FR" sz="2600" dirty="0" smtClean="0"/>
              <a:t>Conditions:</a:t>
            </a:r>
          </a:p>
          <a:p>
            <a:endParaRPr lang="fr-FR" sz="2600" dirty="0" smtClean="0"/>
          </a:p>
          <a:p>
            <a:pPr lvl="1"/>
            <a:r>
              <a:rPr lang="fr-FR" sz="2200" dirty="0" smtClean="0"/>
              <a:t>Etre </a:t>
            </a:r>
            <a:r>
              <a:rPr lang="fr-FR" sz="2200" dirty="0"/>
              <a:t>inscrit dans la même commune </a:t>
            </a:r>
            <a:endParaRPr lang="fr-FR" sz="2200" dirty="0" smtClean="0"/>
          </a:p>
          <a:p>
            <a:endParaRPr lang="fr-FR" sz="2600" dirty="0" smtClean="0"/>
          </a:p>
          <a:p>
            <a:pPr lvl="1"/>
            <a:r>
              <a:rPr lang="fr-FR" sz="2200" dirty="0" smtClean="0"/>
              <a:t>Pas avoir </a:t>
            </a:r>
            <a:r>
              <a:rPr lang="fr-FR" sz="2200" dirty="0"/>
              <a:t>reçu d'autre procuration en </a:t>
            </a:r>
            <a:r>
              <a:rPr lang="fr-FR" sz="2200" dirty="0" smtClean="0"/>
              <a:t>France</a:t>
            </a:r>
            <a:endParaRPr lang="fr-FR" sz="2200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Réformes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600" dirty="0" smtClean="0"/>
              <a:t>La loi a été promulguée le 14 avril 2011 et publiée au </a:t>
            </a:r>
            <a:r>
              <a:rPr lang="fr-FR" sz="1600" dirty="0" smtClean="0">
                <a:hlinkClick r:id="rId2"/>
              </a:rPr>
              <a:t>Journal </a:t>
            </a:r>
            <a:r>
              <a:rPr lang="fr-FR" sz="1600" dirty="0" err="1" smtClean="0">
                <a:hlinkClick r:id="rId2"/>
              </a:rPr>
              <a:t>officielJournal</a:t>
            </a:r>
            <a:r>
              <a:rPr lang="fr-FR" sz="1600" dirty="0" smtClean="0">
                <a:hlinkClick r:id="rId2"/>
              </a:rPr>
              <a:t> </a:t>
            </a:r>
            <a:r>
              <a:rPr lang="fr-FR" sz="1600" dirty="0" err="1" smtClean="0">
                <a:hlinkClick r:id="rId2"/>
              </a:rPr>
              <a:t>officielJournal</a:t>
            </a:r>
            <a:r>
              <a:rPr lang="fr-FR" sz="1600" dirty="0" smtClean="0">
                <a:hlinkClick r:id="rId2"/>
              </a:rPr>
              <a:t> de la République française dans lequel sont publiés les lois et les règlements.</a:t>
            </a:r>
            <a:r>
              <a:rPr lang="fr-FR" sz="1600" dirty="0" smtClean="0"/>
              <a:t> du 19 avril 2011</a:t>
            </a:r>
          </a:p>
          <a:p>
            <a:endParaRPr lang="fr-FR" sz="1600" dirty="0"/>
          </a:p>
          <a:p>
            <a:r>
              <a:rPr lang="fr-FR" sz="1600" dirty="0" smtClean="0"/>
              <a:t>Ce texte prévoit plusieurs dispositifs de simplification du code électoral concernant la propagande électorale, le dépôt des comptes de campagne, la désignation d’un mandataire par les candidats</a:t>
            </a:r>
            <a:endParaRPr lang="fr-FR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1377</TotalTime>
  <Words>253</Words>
  <Application>Microsoft Office PowerPoint</Application>
  <PresentationFormat>Affichage à l'écran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Aspect</vt:lpstr>
      <vt:lpstr>Le rôle(s) des Mandataire(s)</vt:lpstr>
      <vt:lpstr>Préambule</vt:lpstr>
      <vt:lpstr>Les Mandataires</vt:lpstr>
      <vt:lpstr>Les  Mandataires  des Candidats</vt:lpstr>
      <vt:lpstr>Les Mandataires des Candidats</vt:lpstr>
      <vt:lpstr>Les Mandataires des Candidats</vt:lpstr>
      <vt:lpstr>Les Mandataires des Candidats</vt:lpstr>
      <vt:lpstr>Le Mandataire de l’Electeur</vt:lpstr>
      <vt:lpstr>Réformes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rôle(s) des Mandataire(s)</dc:title>
  <dc:creator>Souad Rochdi</dc:creator>
  <cp:lastModifiedBy>Souad Rochdi</cp:lastModifiedBy>
  <cp:revision>4</cp:revision>
  <dcterms:created xsi:type="dcterms:W3CDTF">2012-01-21T17:49:50Z</dcterms:created>
  <dcterms:modified xsi:type="dcterms:W3CDTF">2012-01-22T16:49:45Z</dcterms:modified>
</cp:coreProperties>
</file>